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3"/>
    <p:sldId id="288" r:id="rId4"/>
    <p:sldId id="647" r:id="rId5"/>
    <p:sldId id="816" r:id="rId6"/>
    <p:sldId id="817" r:id="rId7"/>
    <p:sldId id="818" r:id="rId8"/>
    <p:sldId id="259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汽车车身电子技术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9629140" cy="2316480"/>
          </a:xfrm>
        </p:spPr>
        <p:txBody>
          <a:bodyPr/>
          <a:lstStyle/>
          <a:p>
            <a:r>
              <a:rPr kumimoji="1" lang="zh-CN" altLang="en-US"/>
              <a:t>模块五 驾驶员辅助系统应用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287294"/>
            <a:ext cx="21031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0" y="1662430"/>
            <a:ext cx="9528810" cy="1732915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lang="zh-CN" altLang="en-US" sz="5400" b="1">
                  <a:sym typeface="+mn-ea"/>
                </a:rPr>
                <a:t>任务2：车道保持系统的使用</a:t>
              </a:r>
              <a:endParaRPr kumimoji="1" lang="zh-CN" altLang="en-US" sz="5400" b="1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2</a:t>
            </a:r>
            <a:r>
              <a:rPr kumimoji="1" lang="zh-CN" altLang="en-US">
                <a:solidFill>
                  <a:schemeClr val="tx1"/>
                </a:solidFill>
              </a:rPr>
              <a:t>：车道保持系统的使用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车道保持系统组成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0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0305" y="2085340"/>
            <a:ext cx="10418445" cy="26879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2</a:t>
            </a:r>
            <a:r>
              <a:rPr kumimoji="1" lang="zh-CN" altLang="en-US">
                <a:solidFill>
                  <a:schemeClr val="tx1"/>
                </a:solidFill>
              </a:rPr>
              <a:t>：车道保持系统的使用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摄像头及其组成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1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8" t="48380" r="26910" b="7429"/>
          <a:stretch>
            <a:fillRect/>
          </a:stretch>
        </p:blipFill>
        <p:spPr>
          <a:xfrm>
            <a:off x="1051560" y="2540635"/>
            <a:ext cx="3738880" cy="2130425"/>
          </a:xfrm>
          <a:prstGeom prst="rect">
            <a:avLst/>
          </a:prstGeom>
        </p:spPr>
      </p:pic>
      <p:pic>
        <p:nvPicPr>
          <p:cNvPr id="62" name="图片 1"/>
          <p:cNvPicPr>
            <a:picLocks noChangeAspect="1"/>
          </p:cNvPicPr>
          <p:nvPr/>
        </p:nvPicPr>
        <p:blipFill>
          <a:blip r:embed="rId2"/>
          <a:srcRect l="6359" t="21995" r="6502" b="9029"/>
          <a:stretch>
            <a:fillRect/>
          </a:stretch>
        </p:blipFill>
        <p:spPr>
          <a:xfrm>
            <a:off x="5086350" y="2242185"/>
            <a:ext cx="6743700" cy="28162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2</a:t>
            </a:r>
            <a:r>
              <a:rPr kumimoji="1" lang="zh-CN" altLang="en-US">
                <a:solidFill>
                  <a:schemeClr val="tx1"/>
                </a:solidFill>
              </a:rPr>
              <a:t>：车道保持系统的使用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车道保持系统使用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8180" y="2042160"/>
            <a:ext cx="4834255" cy="3211195"/>
          </a:xfrm>
          <a:prstGeom prst="rect">
            <a:avLst/>
          </a:prstGeom>
        </p:spPr>
      </p:pic>
      <p:pic>
        <p:nvPicPr>
          <p:cNvPr id="6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130" y="2532380"/>
            <a:ext cx="6099175" cy="223139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96365" y="5643245"/>
            <a:ext cx="29698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仪表报警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65645" y="5643880"/>
            <a:ext cx="29698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横向控制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</a:t>
            </a:r>
            <a:r>
              <a:rPr kumimoji="1" lang="en-US" altLang="zh-CN">
                <a:solidFill>
                  <a:schemeClr val="tx1"/>
                </a:solidFill>
              </a:rPr>
              <a:t>2</a:t>
            </a:r>
            <a:r>
              <a:rPr kumimoji="1" lang="zh-CN" altLang="en-US">
                <a:solidFill>
                  <a:schemeClr val="tx1"/>
                </a:solidFill>
              </a:rPr>
              <a:t>：车道保持系统的使用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车道保持系统组成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610735" y="6275705"/>
            <a:ext cx="29698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车道保持系统组成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30" name="图片 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4815" y="1445895"/>
            <a:ext cx="6523990" cy="4876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135</Words>
  <Application>WPS 演示</Application>
  <PresentationFormat>宽屏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Arial</vt:lpstr>
      <vt:lpstr>Wingdings</vt:lpstr>
      <vt:lpstr>Arial Unicode MS</vt:lpstr>
      <vt:lpstr>等线</vt:lpstr>
      <vt:lpstr>Office 主题</vt:lpstr>
      <vt:lpstr>模块五 驾驶员辅助系统应用</vt:lpstr>
      <vt:lpstr>PowerPoint 演示文稿</vt:lpstr>
      <vt:lpstr>任务2：车道保持系统的使用</vt:lpstr>
      <vt:lpstr>任务2：车道保持系统的使用</vt:lpstr>
      <vt:lpstr>任务2：车道保持系统的使用</vt:lpstr>
      <vt:lpstr>任务2：车道保持系统的使用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48</cp:revision>
  <dcterms:created xsi:type="dcterms:W3CDTF">2020-12-30T01:48:00Z</dcterms:created>
  <dcterms:modified xsi:type="dcterms:W3CDTF">2021-11-24T05:41:38Z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A406D09344DD4603A56A28348797F2B7</vt:lpwstr>
  </property>
</Properties>
</file>